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i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is"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Annar sonurinn týndist og er fundinn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Spurningakeppni</a:t>
            </a:r>
            <a:r xmlns:a="http://schemas.openxmlformats.org/drawingml/2006/main">
              <a:rPr altLang="en-US" lang="i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Hvernig kom faðirinn fram við seinni soninn þegar hann kom aftur?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Hann rak seinni soninn út.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Hann sló seinni soninn.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Hann sá ekki seinni soninn.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Hann tók vel á móti öðrum syninum.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Hann tók vel á móti öðrum syninum.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81Orð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Skuldari sem skuldaði tíu þúsund hæfileika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s" sz="3600"/>
              <a:t>"Hafðir þú ekki átt að miskunna samþjón þinn eins og ég miskunnaði þér?"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18:</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maður sem skuldaði konungi tíu þúsund talentur. Konungur miskunnaði sig yfir manninum, felldi niður skuldina.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er sá maður fór út, fann hann einn af samþjónum sínum, sem skuldaði honum hundrað denara. Hann greip hann og var reiður út í hann. "Borgaðu til baka það sem þú skuldar mér!"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Og hann kastaði samþjóni sínum í fangelsið. Konungur heyrði þessi tíðindi af öðrum þjóni sínum.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Þá reiddist konungur og kallaði þjóninn aftur. „Ég felldi niður allar þessar skuldir þínar vegna þess að þú baðst mig um það. Hefðir þú ekki átt að miskunna samþjónum þínum eins og ég miskunnaði þér?"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„Eins og faðir vor á himnum fyrirgef yður, þá skuluð þér fyrirgefa hver öðrum.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Þjónn var hreinsaður af mjög mikilli skuld upp á tíu þúsund talentur.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hann fyrirgaf ekki samþjóni sínum sem skuldaði honum hundrað denara.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Þetta er vanþakklát afstaða.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Okkur var líka fyrirgefið og hólpið af náð í gegnum Jesú.</a:t>
            </a:r>
            <a:r xmlns:a="http://schemas.openxmlformats.org/drawingml/2006/main">
              <a:rPr altLang="en-US" lang="is" sz="3200">
                <a:solidFill>
                  <a:schemeClr val="tx1">
                    <a:lumMod val="65000"/>
                    <a:lumOff val="35000"/>
                  </a:schemeClr>
                </a:solidFill>
              </a:rPr>
              <a:t> </a:t>
            </a:r>
            <a:r xmlns:a="http://schemas.openxmlformats.org/drawingml/2006/main">
              <a:rPr altLang="ko-KR" lang="is" sz="3200">
                <a:solidFill>
                  <a:schemeClr val="tx1">
                    <a:lumMod val="65000"/>
                    <a:lumOff val="35000"/>
                  </a:schemeClr>
                </a:solidFill>
              </a:rPr>
              <a:t>Ef við gleymum ekki þeirri náð verðum við að fyrirgefa þeim sem hafa gert rangt við okkur.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fyrirgefur og elskar okkur allt til enda.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Hversu mikið fé fékk hann afskrifað af konungi??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hundrað denara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tvö hundruð denara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hundrað hæfileikar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tíu þúsund hæfileikar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tíu þúsund hæfileikar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s" sz="4000"/>
              <a:t>Því að þessi sonur minn var dáinn og er aftur lifandi. hann týndist og finnst.' Þeir fóru því að fagna.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is" sz="3600"/>
              <a:t>"Hafðir þú ekki átt að miskunna samþjón þinn eins og ég miskunnaði þér?"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18:</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Hósanna syni Davíðs!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Mannfjöldinn sem gekk á undan honum og þeir sem á eftir fylgdu hrópuðu: "Hósanna syni Davíðs!" "Blessaður er sá sem kemur í nafni Drottins!" "Hósanna í hæstu hæðum!"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is" altLang="ko-KR" sz="2600">
                <a:solidFill>
                  <a:schemeClr val="tx1">
                    <a:lumMod val="65000"/>
                    <a:lumOff val="35000"/>
                  </a:schemeClr>
                </a:solidFill>
              </a:rPr>
              <a:t>Þegar Jesús nálgaðist Jerúsalem, sendi hann tvo lærisveina og sagði: „Farið í þorpið, og þú munt finna asna með folanum sínum hjá henni. Losaðu þá og færðu mér þá."</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Tveir lærisveinar fóru inn í þorpið og gerðu eins og Jesús hafði sagt þeim.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Þeir fundu asnann. "Drottinn þarfnast þeirra." Þá sendi eigandinn þau strax.</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settist á asnabarn og fór inn í Jerúsalem. Mannfjöldinn sem gekk á undan honum og hrópaði: "Hósanna syni Davíðs!"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Sú staðreynd að Jesús reið á asnabarn og að mannfjöldinn tók á móti honum var gert samkvæmt skráðum spádómi Biblíunnar. En enginn vissi um það.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reið á asnafolald og mannfjöldinn hrópaði: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'Hósanna syni Davíðs!'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Þeir voru allir spáð í Biblíunni.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Jesús lifði af hlýðni,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eins og skrifað var í Biblíunni.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sem fylgjum Jesú verðum líka að hlýða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Guðs orð rækilega.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konungur okkar verðugur lofs og dýrðar.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s">
                <a:solidFill>
                  <a:schemeClr val="tx1">
                    <a:lumMod val="50000"/>
                    <a:lumOff val="50000"/>
                  </a:schemeClr>
                </a:solidFill>
              </a:rPr>
              <a:t>Nr 73 Orð Guðs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is" sz="4400"/>
              <a:t>Jesús reisir Lasarus upp frá dauðum</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hjólaði Jesús inn í Jerúsalem?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folald af asna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barnahestur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fílsbarn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úlfaldabarn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folald af asna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is" sz="3600"/>
              <a:t>Mannfjöldinn sem gekk á undan honum og þeir sem á eftir fylgdu hrópuðu: "Hósanna syni Davíðs!" "Blessaður er sá sem kemur í nafni Drottins!" "Hósanna í hæstu hæðum!"</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83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Húsið mitt er bænahús.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"Ritað er," sagði hann við þá, "Hús mitt mun kallast bænahús, en þér gerið það að ræningjabæli."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gekk inn í musterið í Jerúsalem. Það voru margir kaupmenn og víxlarar inni í musterinu.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Jesús velti borðum víxlaranna og bekkjum dúfnasölunnar. Hann rak alla sem þar voru að kaupa og selja.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reiður: "Ritað er: Hús mitt mun kallast bænahús, en þér gjörið það að ræningjabæli."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rak kaupmenn út úr musterinu og læknaði sjúka í musterinu.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Musterið, kirkjan, er staðurinn til að tilbiðja og biðja til Guðs.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Jesús var reiður mannfjöldanum sem breytti því í viðskiptastað.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Til hvers kemur þú í kirkju?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Í kirkjunni verður þú að mæta Guði með tilbeiðslu og bæn.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eigandi kirkjunnar. Jesús er sá sem tekur á móti tilbeiðslu okkar og bænum frá kirkjunni.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s" sz="3600"/>
              <a:t>Jesús sagði við hana: "Ég er upprisan og lífið. Sá sem trúir á mig mun lifa þótt hann deyi.</a:t>
            </a:r>
            <a:endParaRPr xmlns:a="http://schemas.openxmlformats.org/drawingml/2006/main" altLang="ko-KR" lang="en-US" sz="3600"/>
          </a:p>
          <a:p>
            <a:pPr xmlns:a="http://schemas.openxmlformats.org/drawingml/2006/main" lvl="0">
              <a:defRPr/>
            </a:pPr>
            <a:r xmlns:a="http://schemas.openxmlformats.org/drawingml/2006/main">
              <a:rPr altLang="ko-KR" lang="is" sz="3600"/>
              <a:t>og hver sem lifir og trúir á mig mun aldrei að eilífu deyja. Trúirðu þessu?"</a:t>
            </a:r>
            <a:endParaRPr xmlns:a="http://schemas.openxmlformats.org/drawingml/2006/main" altLang="ko-KR" lang="en-US" sz="3600"/>
          </a:p>
          <a:p>
            <a:pPr xmlns:a="http://schemas.openxmlformats.org/drawingml/2006/main" lvl="0">
              <a:defRPr/>
            </a:pPr>
            <a:r xmlns:a="http://schemas.openxmlformats.org/drawingml/2006/main">
              <a:rPr altLang="ko-KR" lang="i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Hvern rak Jesús út úr musterinu?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Gyðingar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Heiðingi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Prestur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Kaupmenn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Kaupmenn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"Ritað er," sagði hann við þá, "Hús mitt mun kallast bænahús, en þér gerið það að ræningjabæli."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84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þvoði fætur lærisveina sinna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Nú þegar ég, Drottinn yðar og meistari, hef þvegið fætur yðar, skuluð þér líka þvo hver annars fætur.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hafði síðustu kvöldmáltíðina með lærisveinum sínum. Jesús vissi að þetta var síðasta máltíð hans með lærisveinum sínum.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Allt í einu færði Jesús vatn í skálina og tók að þvo fætur lærisveina sinna einn af öðrum.</a:t>
            </a:r>
            <a:r xmlns:a="http://schemas.openxmlformats.org/drawingml/2006/main">
              <a:rPr lang="i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röðin kom að Pétri sagði Pétur: "Hvers vegna þvær Drottinn fætur okkar? Ég mun ekki þvo!"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svaraði. "Ef ég þvæ þér ekki um fæturna höfum við ekkert með það að gera. Þú skilur kannski ekki vel núna, en einn daginn muntu skilja það."</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"Ég þvoði fæturna þína til að vera fordæmi. Héðan í frá, þvoðu hvert annars fætur og gerðu fólkið sem þjónar hvert öðru."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Í heiminum þjóna lágir menn háum mönnum, en þvert á móti þvoði Jesús fætur lærisveina sinna og gafst upp</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líf hans fyrir okkur.</a:t>
            </a:r>
            <a:r xmlns:a="http://schemas.openxmlformats.org/drawingml/2006/main">
              <a:rPr altLang="en-US" lang="is" sz="3600">
                <a:solidFill>
                  <a:schemeClr val="tx1">
                    <a:lumMod val="65000"/>
                    <a:lumOff val="35000"/>
                  </a:schemeClr>
                </a:solidFill>
              </a:rPr>
              <a:t> </a:t>
            </a:r>
            <a:r xmlns:a="http://schemas.openxmlformats.org/drawingml/2006/main">
              <a:rPr altLang="ko-KR" lang="is" sz="3600">
                <a:solidFill>
                  <a:schemeClr val="tx1">
                    <a:lumMod val="65000"/>
                    <a:lumOff val="35000"/>
                  </a:schemeClr>
                </a:solidFill>
              </a:rPr>
              <a:t>Ef við erum lærisveinar Jesú, ættum við að gleðjast yfir því að þjóna hvert öðru á lægri stað, frekar en að vilja láta koma fram við okkur á æðri stað.</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Dag einn bárust Jesú fréttir. „Lasarus er veikur. Vinsamlegast komdu fljótt og læknaðu hann."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æðsti maðurinn, en hann er kominn á lægsta stað og hefur verið fús til að þjóna okkur öllum.</a:t>
            </a:r>
            <a:r xmlns:a="http://schemas.openxmlformats.org/drawingml/2006/main">
              <a:rPr altLang="en-US" lang="i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 leyfði ekki Jesú að þvo fætur hans?</a:t>
            </a:r>
            <a:r xmlns:a="http://schemas.openxmlformats.org/drawingml/2006/main">
              <a:rPr altLang="en-US" lang="i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Jóhannes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Tómas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Pétur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Júdas Ískaríot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Pétur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Nú þegar ég, Drottinn yðar og meistari, hef þvegið fætur yðar, skuluð þér líka þvo hver annars fætur.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að biðja á hæðinni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Þegar hann gekk aðeins lengra, féll hann með andlit sitt til jarðar og bað: "Faðir minn, ef það er mögulegt, megi þennan bikar tekinn frá mér. Samt ekki eins og ég vil, heldur eins og þú vilt."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Matthías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Eftir matinn fór Jesús með lærisveinum sínum til staðar sem heitir Getsemane.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Jesús sagði við lærisveinana: „Sál mín er yfirfull af sorg allt til dauða. Vertu hér og fylgstu með mér."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""Faðir minn, ef það er mögulegt, megi þessi bikar vera tekinn frá mér. Samt ekki eins og ég vil, heldur eins og þú vilt." Jesús bað einlæglega. En lærisveinarnir féllu í djúpan svefn.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og vakti lærisveina sína: „Gætuð þér ekki vakað með mér í klukkutíma? Sjáðu. Hér kemur svikari minn til að handtaka mig."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Að lokum fylgdi Jesús fólkinu sem kom til að ná honum. Það var að deyja til að borga fyrir syndir okkar á krossinum eins og Guð vildi.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áður en Jesús kom, dó hann.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Það var sárt fyrir Jesú að deyja til að borga fyrir syndir okkar á krossinum, en hann var algjörlega hlýðinn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því það var vilji Guðs.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Við verðum fyrst að vona að vilji Guðs rætist frekar en minn í lífi okkar.</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r xmlns:a="http://schemas.openxmlformats.org/drawingml/2006/main">
              <a:rPr lang="is" altLang="en-US" sz="3600">
                <a:solidFill>
                  <a:srgbClr val="0070c0"/>
                </a:solidFill>
              </a:rPr>
              <a:t> </a:t>
            </a:r>
            <a:r xmlns:a="http://schemas.openxmlformats.org/drawingml/2006/main">
              <a:rPr lang="is" altLang="ko-KR" sz="3600">
                <a:solidFill>
                  <a:srgbClr val="0070c0"/>
                </a:solidFill>
              </a:rPr>
              <a:t>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syndlaus í þessu landi vegna þess að hann fylgir vilja Guðs að fullu.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Hvar bað Jesús áður en hann var handtekinn?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Í musteri Jerúsalem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Getsemane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Efri herbergi Marks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Galíleuvatn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② </a:t>
            </a:r>
            <a:r xmlns:a="http://schemas.openxmlformats.org/drawingml/2006/main">
              <a:rPr lang="is" altLang="ko-KR" sz="2800">
                <a:solidFill>
                  <a:srgbClr val="ff0000"/>
                </a:solidFill>
              </a:rPr>
              <a:t>Getsemane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Þegar hann gekk aðeins lengra, féll hann með andlit sitt til jarðar og bað: "Faðir minn, ef það er mögulegt, megi þennan bikar tekinn frá mér. Samt ekki eins og ég vil, heldur eins og þú vilt."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Matthías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dó á krossinum.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Jesús kallaði hárri röddu: "Faðir, í þínar hendur fel ég anda minn." Þegar hann hafði sagt þetta, andaði hann sinn síðasta anda.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23:</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sem var tekinn af rómverskum hermönnum, bar þyrnikórónu í höfði sér, var gerður að athlægi, bar krossinn og var leiddur út til lífláts á hæðina.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Síðan var Jesús krossfestur á krossinum ásamt tveimur glæpamönnum. Fólkið stóð og horfði á og höfðingjarnir hæddu meira að segja að honum.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"Faðir, fyrirgef þeim, því að þeir vita ekki hvað þeir eru að gera." Jesús bað fyrir þeim sem drápu hann.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sagði: "Það er fullkomnað!" Og hann beygði höfuð sitt og gaf upp anda sinn.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Systir Lasarusar sagði við Jesú, sem kom seint: "Jesús, ef þú hefðir verið hér, hefði bróðir minn ekki dáið."</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þeirri stundu rifnaði fortjald musterisins í tvennt ofan frá og niður. Jörðin skalf og klettin klofnuðu. Þegar hermenn sem krossfestu Jesú sáu þetta, urðu þeir skelfingu lostnir og hrópuðu: "Vissulega var hann sonur Guðs!"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Hinn syndlausi Jesús þjáðist og dó fyrir okkar hönd og borgaði fyrir syndir okkar.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Þess vegna þurfum við ekki að borga fyrir okkur.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Við vorum hólpin þökk sé Jesú.</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Þessu megum við ekki gleyma eitt augnablik.</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frelsarinn sem bjargaði okkur með því að deyja fyrir syndir okkar á krossinum.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Með hverjum var Jesús krossfestur?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Lærisveinar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Konur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Prestar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Glæpamenn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Glæpamenn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Jesús kallaði hárri röddu: "Faðir, í þínar hendur fel ég anda minn." Þegar hann hafði sagt þetta, andaði hann sinn síðasta anda.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Lúkas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23:</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Tóma grafhýsið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Við þetta sneri hún sér við og sá Jesú standa þar, en hún áttaði sig ekki á því að þetta var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María Magdalena fór í gröfina til að sjá hinn látna Jesú. En steindyr grafarinnar voru opnar.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ekkert lík Jesú í gröfinni. María hélt að einhver hefði stolið líki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Engillinn birtist og spurði. "Afhverju ertu að gráta?" María svaraði: "Einhver stal líkama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Jesús sagði: "Taktu burt steinhlið grafarinnar." Jesús skipaði: "Kom út, Lasarus."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Og þegar hún sneri sér við, var Jesús sem kom lifandi aftur. En María þekkti ekki Jesú. Hún hélt ekki að Jesús myndi vakna aftur til lífsins.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"María..." Aðeins þegar Jesús kallaði, þekkti María hann. „Drottinn, þú ert sannarlega kominn aftur til lífsins.“ Jesús reis upp þremur dögum eftir dauða sinn.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is" altLang="ko-KR" sz="3300">
                <a:solidFill>
                  <a:schemeClr val="tx1">
                    <a:lumMod val="65000"/>
                    <a:lumOff val="35000"/>
                  </a:schemeClr>
                </a:solidFill>
              </a:rPr>
              <a:t>Enginn í heiminum er dáinn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og lifandi aftur.</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En sá eini, Jesús, sem reis upp frá dauða, er enn á lífi.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Biblían segir að þeir sem trúa á Jesú vakni líka aftur til lífsins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eins og Jesús.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Svo við megum ekki missa vonina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is" altLang="ko-KR" sz="3300">
                <a:solidFill>
                  <a:schemeClr val="tx1">
                    <a:lumMod val="65000"/>
                    <a:lumOff val="35000"/>
                  </a:schemeClr>
                </a:solidFill>
              </a:rPr>
              <a:t>til eilífs lífs.</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Drottinn sigursins sem sigraði dauðann og kom aftur til lífsins.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hugsaði María þegar hún sá að enginn Jesús var í gröfinni?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Jesús hefur verið reistur upp!</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Þetta er ekki gröf Jesú!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Einhver stal líki Jesú!</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Lærisveinar keyptu lík Jesú!</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Einhver stal líki Jesú!</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Við þetta sneri hún sér við og sá Jesú standa þar, en hún áttaði sig ekki á því að þetta var Jesús.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Jón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sem steig upp til himna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Eftir að hann sagði þetta, var hann tekinn upp fyrir augum þeirra, og ský huldi hann fyrir augum þeirra.</a:t>
            </a:r>
            <a:r xmlns:a="http://schemas.openxmlformats.org/drawingml/2006/main">
              <a:rPr lang="i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Lærisveinarnir, sem vissu ekki að Jesús var reistur upp, voru hrifnir af ótta og vonbrigðum.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Hinn upprisni Jesús kom og stóð meðal þeirra, sýndi þeim hendur sínar og hlið og sagði: "Hættið að efast og trúið."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Svo ótrúlegt, þremur dögum eftir dauða hans, gekk Lasarus út. Fólk var ánægt að sjá þetta og lofaði Guð.</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Þá sagði Jesús að hann myndi fara aftur til föður síns, Guðs og lofaði að hann myndi senda heilagan anda.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Og Jesús bauð lærisveinum sínum að vera honum vottar allt til enda veraldar, að boða fagnaðarerindið og kenna orðið.</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Eftir að hafa lokið öllum trúboðum á þessu landi fór Jesús upp til himna fyrir framan lærisveina sína. Og hann lofaði okkur að hann myndi koma aftur til þessa lands einn daginn.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Jesús skipaði lærisveinum sínum að prédika fagnaðarerindið til endimarka jarðar áður en hann steig upp til himna.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Kirkjan er hópur lærisveina Jesú.</a:t>
            </a:r>
            <a:r xmlns:a="http://schemas.openxmlformats.org/drawingml/2006/main">
              <a:rPr lang="is" altLang="en-US" sz="3600">
                <a:solidFill>
                  <a:schemeClr val="tx1">
                    <a:lumMod val="65000"/>
                    <a:lumOff val="35000"/>
                  </a:schemeClr>
                </a:solidFill>
              </a:rPr>
              <a:t> </a:t>
            </a:r>
            <a:r xmlns:a="http://schemas.openxmlformats.org/drawingml/2006/main">
              <a:rPr lang="is" altLang="ko-KR" sz="3600">
                <a:solidFill>
                  <a:schemeClr val="tx1">
                    <a:lumMod val="65000"/>
                    <a:lumOff val="35000"/>
                  </a:schemeClr>
                </a:solidFill>
              </a:rPr>
              <a:t>Sem lærisveinar Jesú verðum við að boða fagnaðarerindið alls staðar. Og við verðum að vera vottar Jesú.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enn á lífi, situr hægra megin við Guð, og hann mun koma aftur til jarðar eins og lofað var.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sýndi hinn upprisni Jesús lærisveinum sínum?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Naglamerki á höndum og fótum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Thorn marks ó höfuðið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Svipmerki á bakinu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Marblettir í andliti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① </a:t>
            </a:r>
            <a:r xmlns:a="http://schemas.openxmlformats.org/drawingml/2006/main">
              <a:rPr lang="is" altLang="ko-KR" sz="2800">
                <a:solidFill>
                  <a:srgbClr val="ff0000"/>
                </a:solidFill>
              </a:rPr>
              <a:t>Naglamerki á höndum og fótum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Eftir að hann sagði þetta, var hann tekinn upp fyrir augum þeirra, og ský huldi hann fyrir augum þeirra.</a:t>
            </a:r>
            <a:r xmlns:a="http://schemas.openxmlformats.org/drawingml/2006/main">
              <a:rPr lang="i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Heilagur andi er kominn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Allir fylltust þeir heilögum anda og tóku að tala öðrum tungum eins og andinn gerði þeim kleift.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Lærisveinarnir voru í Jerúsalem eins og Jesús sagði. Þegar hvítasunnudagur kom voru þeir allir saman á einum stað.</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vakti Lasarus aftur til lífsins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með orðum hans.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eigum að deyja einhvern tíma, en við eigum að rísa upp vegna þess að við trúum á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Þú verður að vera kristinn sem lifir í voninni um upprisu.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Skyndilega heyrðist hljóð eins og blástursvindur og fyllti allt húsið þar sem þau sátu.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Og þá var eldtunga á höfði hvers manns, og þá fylltust þeir allir af heilögum anda og tóku að tala á öðrum tungumálum.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Þegar allir voru hissa byrjaði Pétur að prédika fyrir þeim um Jesú og fagnaðarerindið.</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Fólk hlustaði á fagnaðarerindið, iðraðist og skírði. Meira en 3.000 manns voru skírðir þennan dag.</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Jesús sendi heilagan anda til lærisveina sinna.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Heilagur andi gaf Pétri visku og kraft til að prédika fagnaðarerindið.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Heilagur andi er í hjörtum allra sem trúa á Jesú.</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Ekki gleyma því að heilagur andi er sá sem gefur okkur visku og hugrekki til að prédika fagnaðarerindið, eins og hann gaf Pétri visku og kraft.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sendir heilagan anda til allra sem trúa á hann til að hjálpa okkur.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heyrðu þeir þegar heilagur andi kom?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trompet hljóð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þruma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blása ofsafenginn vindur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hljóð bæna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blása ofsafenginn vindur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Allir fylltust þeir heilögum anda og tóku að tala öðrum tungum eins og andinn gerði þeim kleift.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Filippus sagði Eþíópíumanninum fagnaðarerindið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Síðan byrjaði Filippus á þessum kafla í Ritningunni og sagði honum fagnaðarerindið um Jesú.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is" sz="4000"/>
              <a:t>Því að þessi sonur minn var dáinn og er aftur lifandi. hann týndist og finnst.' Þeir fóru því að fagna.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húsbóndi lífsins sem endurvekur hina látnu.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Dag einn sagði engill Drottins við Filippus sem trúði á Jesú: „Farðu suður á veginn - eyðimerkurveginn.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is" altLang="ko-KR" sz="3100">
                <a:solidFill>
                  <a:schemeClr val="tx1">
                    <a:lumMod val="65000"/>
                    <a:lumOff val="35000"/>
                  </a:schemeClr>
                </a:solidFill>
              </a:rPr>
              <a:t>Hann byrjaði út í suðureyðimörkina eins og engillinn sagði. Hann velti fyrir sér hvers vegna engillinn sendi hann </a:t>
            </a:r>
            <a:r xmlns:a="http://schemas.openxmlformats.org/drawingml/2006/main">
              <a:rPr lang="is"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Á þeim tíma var geldingurinn, sem hafði umsjón með fjármunum fyrir land Eþíópíu, á vagninum og las rit Jesaja spámanns. Philip kom að og spurði. — Skilurðu hvað þú ert að lesa?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„Hvernig get ég skilið það,“ sagði hann, „nema einhver útskýrði það fyrir mér? Filippus byrjaði einmitt á þessum kafla í Ritningunni og sagði honum fagnaðarerindið um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Eftir að Eþíópíumaðurinn tók á móti Jesú sneri hann glaður heim til síns heima. Filippus þakkaði heilögum anda fyrir að leiða hann þangað.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Filippus gat ekki skilið til fulls en hlýddi skipun heilags anda. Svo hann gæti boðað Eþíópíumanninum fagnaðarerindið.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Stundum erum við í aðstæðum sem við getum ekki skilið.</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En ef þú treystir Guði og hlýðir honum í heilögum anda jafnvel á þeirri stundu, getur þú líka verið trúaður maður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sem boða fagnaðarerindið.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leiðir sambandið sem við ættum að hitta.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var eþíópíski geldingurinn sem Filippus hitti fyrir?</a:t>
            </a:r>
            <a:r xmlns:a="http://schemas.openxmlformats.org/drawingml/2006/main">
              <a:rPr lang="i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Hann var við stjórn hersins.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Hann var kokkur heimalands síns.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Hann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var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inn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gjald</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af</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hans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landsins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peningar.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Hann stjórnaði tilbeiðslu landsins.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Hann var í forsvari fyrir peninga lands síns.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Síðan byrjaði Filippus á þessum kafla í Ritningunni og sagði honum fagnaðarerindið um Jesú.</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8:</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91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Sál hittir Jesú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Hversu margir dagar eru liðnir síðan Lasarus dó þegar Jesús kom?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einn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tvo daga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þrjá daga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fjóra daga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③ </a:t>
            </a:r>
            <a:r xmlns:a="http://schemas.openxmlformats.org/drawingml/2006/main">
              <a:rPr altLang="ko-KR" lang="is" sz="2800">
                <a:solidFill>
                  <a:srgbClr val="ff0000"/>
                </a:solidFill>
              </a:rPr>
              <a:t>þrjá daga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Hann féll til jarðar og heyrði rödd segja við sig: "Sál, Sál, hví ofsækir þú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maður að nafni Sál sem hataði þá sem trúðu á Jesú og hann hataði söfnuðinn.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Sál hataði Jesú svo mikið að hann fór til Damaskus til að handtaka kristna menn.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hann nálgaðist Damaskus á ferð sinni, blasti skyndilega ljós af himnum í kringum hann. Hann heyrði rödd: "Sál, Sál, hvers vegna ofsækir þú mig?"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„Hver ert þú, Drottinn?“ spurði Sál. "Ég er Jesús, sem þú ofsækir." Sál var hissa á því að Jesús væri á lífi. Hann hélt að Jesús væri dáinn.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Sál, sem kynntist Jesú, varð nýr maður. Hann varð því Páll postuli, sem vann hörðum höndum að því að prédika fagnaðarerindið fyrir heiðingjum og skrifaði margar biblíubækur.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Sál var maður sem ofsótti söfnuðinn, en Guð kallaði hann postula.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Sál, sem kynntist Jesú, lifði allt öðru lífi en áður.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Hvaða breytingar hefur þú gert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síðan þú hittir Jesú?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Þeir sem hitta Jesú verða að lifa öðru lífi en nokkru sinni fyrr.</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sá sem fyrirgefur vondum mönnum eins og Sál og kallar þá inn og setur þá upp sem verkamenn.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Hvers vegna fór Sál til Damaskus?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Að handtaka kristna menn.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Að fara í ferð.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Að hafa tilbeiðslu.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Að prédika fagnaðarerindið</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① </a:t>
            </a:r>
            <a:r xmlns:a="http://schemas.openxmlformats.org/drawingml/2006/main">
              <a:rPr lang="is" altLang="ko-KR" sz="2800">
                <a:solidFill>
                  <a:srgbClr val="ff0000"/>
                </a:solidFill>
              </a:rPr>
              <a:t>Að handtaka kristna menn.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Hann féll til jarðar og heyrði rödd segja við sig: "Sál, Sál, hví ofsækir þú mig?"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is" sz="3600"/>
              <a:t>Jesús sagði við hana: "Ég er upprisan og lífið. Sá sem trúir á mig mun lifa þótt hann deyi.</a:t>
            </a:r>
            <a:endParaRPr xmlns:a="http://schemas.openxmlformats.org/drawingml/2006/main" altLang="ko-KR" lang="en-US" sz="3600"/>
          </a:p>
          <a:p>
            <a:pPr xmlns:a="http://schemas.openxmlformats.org/drawingml/2006/main" lvl="0">
              <a:defRPr/>
            </a:pPr>
            <a:r xmlns:a="http://schemas.openxmlformats.org/drawingml/2006/main">
              <a:rPr altLang="ko-KR" lang="is" sz="3600"/>
              <a:t>og hver sem lifir og trúir á mig mun aldrei að eilífu deyja. Trúirðu þessu?"</a:t>
            </a:r>
            <a:endParaRPr xmlns:a="http://schemas.openxmlformats.org/drawingml/2006/main" altLang="ko-KR" lang="en-US" sz="3600"/>
          </a:p>
          <a:p>
            <a:pPr xmlns:a="http://schemas.openxmlformats.org/drawingml/2006/main" lvl="0">
              <a:defRPr/>
            </a:pPr>
            <a:r xmlns:a="http://schemas.openxmlformats.org/drawingml/2006/main">
              <a:rPr altLang="ko-KR" lang="is"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Jón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11:</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92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Góður vinur Páls,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En Barnabas tók hann og fór með hann til postulanna. Hann sagði þeim hvernig Sál hafði séð Drottin á ferð sinni og að Drottinn hefði talað við hann og hvernig hann í Damaskus hefði prédikað óttalaus í nafni Jesú.</a:t>
            </a:r>
            <a:r xmlns:a="http://schemas.openxmlformats.org/drawingml/2006/main">
              <a:rPr lang="i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Eftir að Páll hitti Jesú vildi hann hitta lærisveina Jesú.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En lærisveinar Jesú voru hræddir við Pál. Vegna þess að þeir vissu ekki að eftir að Páll hitti Jesú, trúði hann á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Barnabas hjálpaði Páli. „Hann hitti Jesú í raun og veru og gjörbreyttist!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"Ég hef líka séð Pál prédika í Damaskus, þar sem hann fór til að handtaka kristna menn!" Lærisveinarnir urðu vinir Páls með auðveldum hætti.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Eftir það urðu Barnabas og Páll góðir vinir og ferðuðust um heiminn til að prédika fagnaðarerindið saman.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Páll, sem ofsótti söfnuðinn, hitti Jesú og varð nýr maður, en fólk trúði honum ekki.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En Guð bjó Barnabas til og skapaði hann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góður vinnufélagi Páls.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Eins og Páll og Barnabas ættum við að vera góðir vinir trúarinnar og hjálpa hvert öðru.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sendir okkur vin sem getur hjálpað okkur þegar við erum í vandræðum.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 hjálpaði Páli og varð vinir þegar hann var í vandræðum?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Pétur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Jón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Filippus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74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Ummyndun Jesú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is" altLang="ko-KR" sz="3600"/>
              <a:t>En Barnabas tók hann og fór með hann til postulanna. Hann sagði þeim hvernig Sál hafði séð Drottin á ferð sinni og að Drottinn hefði talað við hann og hvernig hann í Damaskus hefði prédikað óttalaus í nafni Jesú.</a:t>
            </a:r>
            <a:r xmlns:a="http://schemas.openxmlformats.org/drawingml/2006/main">
              <a:rPr lang="is"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93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Dorcas, sem hefur vaknað aftur til lífsins.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is" altLang="ko-KR" sz="3600"/>
              <a:t>Pétur sendi þá alla út úr herberginu; síðan lagðist hann á kné og baðst fyrir. Hann sneri sér að dauðu konunni og sagði: "Tabíta, stattu upp." Hún opnaði augun og þegar hún sá Pétur settist hún upp.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lærisveinn sem hét Dorkas, sem alltaf gerði gott og hjálpaði fátækum.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Um það leyti veiktist hún og dó. Nágrannar hennar voru mjög sorgmæddir og komu Peter aftur.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Pétur kom voru allir sem höfðu fengið aðstoð hennar grátandi og sýndu fötin sem hann hafði fengið að gjöf.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Pétur sendi þá alla út úr herberginu; síðan lagðist hann á kné og baðst fyrir.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"Dorcas, stattu upp!", sagði Peter. Hún opnaði augun og settist upp og sá Pétur. Þegar þeir sáu þetta urðu allir glaðir og margir í þorpinu trúðu á Jesú.</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Pétur var lærisveinn Jesú og hann gat gert það sem Jesús gerði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þegar hann var á þessari jörð.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000">
                <a:solidFill>
                  <a:schemeClr val="tx1">
                    <a:lumMod val="65000"/>
                    <a:lumOff val="35000"/>
                  </a:schemeClr>
                </a:solidFill>
              </a:rPr>
              <a:t>Jesús sagði lærisveinum sínum að þeir myndu gera það sama og hann gerði.</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s" altLang="ko-KR" sz="3000">
                <a:solidFill>
                  <a:schemeClr val="tx1">
                    <a:lumMod val="65000"/>
                    <a:lumOff val="35000"/>
                  </a:schemeClr>
                </a:solidFill>
              </a:rPr>
              <a:t>Við erum lærisveinar Jesú.</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is" altLang="ko-KR" sz="3000">
                <a:solidFill>
                  <a:schemeClr val="tx1">
                    <a:lumMod val="65000"/>
                    <a:lumOff val="35000"/>
                  </a:schemeClr>
                </a:solidFill>
              </a:rPr>
              <a:t>Við þurfum að læra og muna hvað Jesús gerði í þessu landi og gera það sama og Jesús.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gefur lærisveinum sínum kraft svo þeir geti boðað fagnaðarerindið.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Þar var hann ummyndaður fyrir þeim. Andlit hans ljómaði eins og sólin og föt hans urðu hvít eins og ljósið.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17:</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Pétur kom til Dorcas var fólk dapurt og hvað sýndi það honum?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Föt sem Dorcas hafði búið til.</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Máltíðir sem Dorcas hafði búið til.</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Sonur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Bréf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① </a:t>
            </a:r>
            <a:r xmlns:a="http://schemas.openxmlformats.org/drawingml/2006/main">
              <a:rPr lang="is" altLang="ko-KR" sz="2800">
                <a:solidFill>
                  <a:srgbClr val="ff0000"/>
                </a:solidFill>
              </a:rPr>
              <a:t>Föt sem Dorcas hafði búið til.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is" altLang="ko-KR" sz="3600"/>
              <a:t>Pétur sendi þá alla út úr herberginu; síðan lagðist hann á kné og baðst fyrir. Hann sneri sér að dauðu konunni og sagði: "Tabíta, stattu upp." Hún opnaði augun og þegar hún sá Pétur settist hún upp.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9:</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94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Kornelíus, heiðingi hólpinn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Hinir umskornu trúuðu sem höfðu komið með Pétri voru undrandi yfir því að gjöf heilags anda hefði verið úthellt jafnvel yfir heiðingjana.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Postulasagan 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is" altLang="ko-KR" sz="2500">
                <a:solidFill>
                  <a:schemeClr val="tx1">
                    <a:lumMod val="65000"/>
                    <a:lumOff val="35000"/>
                  </a:schemeClr>
                </a:solidFill>
              </a:rPr>
              <a:t>Í Sesareu var maður að nafni Kornelíus, hundraðshöfðingi í því sem kallað var ítalska herfylkingin.</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is" altLang="ko-KR" sz="2500">
                <a:solidFill>
                  <a:schemeClr val="tx1">
                    <a:lumMod val="65000"/>
                    <a:lumOff val="35000"/>
                  </a:schemeClr>
                </a:solidFill>
              </a:rPr>
              <a:t>Hann og öll fjölskylda hans voru trúrækin og guðhrædd; hann gaf örlátlega þeim sem þurftu á því að halda og bað reglulega til Guðs.</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Dag einn heyrði Kornelíus rödd Guðs þegar hann baðst fyrir. Sendu menn til að vera maður að nafni Pétur.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is" altLang="ko-KR" sz="2400">
                <a:solidFill>
                  <a:schemeClr val="tx1">
                    <a:lumMod val="65000"/>
                    <a:lumOff val="35000"/>
                  </a:schemeClr>
                </a:solidFill>
              </a:rPr>
              <a:t>Á þeim tíma sá Pétur líka sýn í bæn. Guð gaf honum dýr af himnum sem Gyðingar gátu ekki borðað og skipaði honum að borða.</a:t>
            </a:r>
            <a:r xmlns:a="http://schemas.openxmlformats.org/drawingml/2006/main">
              <a:rPr lang="is" altLang="en-US" sz="2400">
                <a:solidFill>
                  <a:schemeClr val="tx1">
                    <a:lumMod val="65000"/>
                    <a:lumOff val="35000"/>
                  </a:schemeClr>
                </a:solidFill>
              </a:rPr>
              <a:t> </a:t>
            </a:r>
            <a:r xmlns:a="http://schemas.openxmlformats.org/drawingml/2006/main">
              <a:rPr lang="is" altLang="ko-KR" sz="2400">
                <a:solidFill>
                  <a:schemeClr val="tx1">
                    <a:lumMod val="65000"/>
                    <a:lumOff val="35000"/>
                  </a:schemeClr>
                </a:solidFill>
              </a:rPr>
              <a:t>„Ekki kalla neitt óhreint, sem Guð hefur hreinsað.</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Að lokum fylgdi Pétur mönnunum sem Kornelíus hafði sent og fór heim til Kornelíusar.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is" altLang="ko-KR" sz="2400">
                <a:solidFill>
                  <a:schemeClr val="tx1">
                    <a:lumMod val="65000"/>
                    <a:lumOff val="35000"/>
                  </a:schemeClr>
                </a:solidFill>
              </a:rPr>
              <a:t>Pétur prédikaði þeim Jesú og fagnaðarerindið fyrir Kornelíusi og fjölskyldu hans. Þá kom heilagur andi niður yfir þá. Hann áttaði sig á því að horfa á þetta; "Jafnvel heiðingjar geta frelsast ef þeir trúa á Jesú!"</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is" altLang="ko-KR" sz="3400">
                <a:solidFill>
                  <a:schemeClr val="tx1">
                    <a:lumMod val="65000"/>
                    <a:lumOff val="35000"/>
                  </a:schemeClr>
                </a:solidFill>
              </a:rPr>
              <a:t>Pétur hélt að aðeins Gyðingar gætu trúað á Jesú og frelsast.</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s" altLang="ko-KR" sz="3400">
                <a:solidFill>
                  <a:schemeClr val="tx1">
                    <a:lumMod val="65000"/>
                    <a:lumOff val="35000"/>
                  </a:schemeClr>
                </a:solidFill>
              </a:rPr>
              <a:t>En fagnaðarerindi Guðs hefur enga mismunun meðal alls fólksins í heiminum.</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is" altLang="ko-KR" sz="3400">
                <a:solidFill>
                  <a:schemeClr val="tx1">
                    <a:lumMod val="65000"/>
                    <a:lumOff val="35000"/>
                  </a:schemeClr>
                </a:solidFill>
              </a:rPr>
              <a:t>Við verðum að prédika fagnaðarerindið fyrir öllum í heiminum svo að þeir geti frelsast.</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tók með sér Pétur, Jakob og Jóhannes og leiddi þá einn upp á hátt fjall.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veitir hjálpræði öllum sem trúa á hann, óháð þjóðerni eða stöðu.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solidFill>
                  <a:srgbClr val="ff0000"/>
                </a:solidFill>
              </a:rPr>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Hvaða sýn sá Pétur þegar hann baðst fyrir?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Jesús stígur niður af himni.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Biblían kemur niður af himni.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Englar koma niður af himni.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Dýr sem gyðingar geta ekki borðað komu niður af himnum.</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Dýr sem gyðingar geta ekki borðað komu niður af himnum.</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Hinir umskornu trúuðu sem höfðu komið með Pétri voru undrandi yfir því að gjöf heilags anda hefði verið úthellt jafnvel yfir heiðingjana.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Postulasagan 10:</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Söngur sálma</a:t>
            </a:r>
            <a:endParaRPr xmlns:a="http://schemas.openxmlformats.org/drawingml/2006/main" lang="en-US" altLang="ko-KR" sz="4000"/>
          </a:p>
          <a:p>
            <a:pPr xmlns:a="http://schemas.openxmlformats.org/drawingml/2006/main" algn="ctr">
              <a:defRPr/>
            </a:pPr>
            <a:r xmlns:a="http://schemas.openxmlformats.org/drawingml/2006/main">
              <a:rPr lang="is" altLang="ko-KR" sz="4000"/>
              <a:t>jafnvel í fangelsinu</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is" altLang="ko-KR" sz="3600"/>
              <a:t>Um miðnætti voru Páll og Sílas að biðja og sungu guði, og hinir fangarnir hlustuðu á þá.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og Silas gerðu sitt besta til að prédika fagnaðarerindið í Philippe. En fólk sem hataði það barði Pál og Sílas og setti þá í fangelsi.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og Sílas báðu og lofuðu Guð jafnvel í fangelsinu. Allir í fangelsinu hlustuðu á þetta.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Svo kom allt í einu svo mikill jarðskjálfti að allar fangelsisdyrnar opnuðust. Fangavörðurinn hafði miklar áhyggjur því hann hélt að fangarnir hefðu sloppið.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hrópaði: „Ekki hafa áhyggjur! Við erum öll hér!” "Herra, hvað þarf ég að gera til að verða hólpinn?" spurði Fangavörðurinn.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"Trúið á Drottin Jesú. Þá muntu og fjölskylda þín verða hólpnuð!" Á þeirri stundu nætur tók fangavörðurinn þá og þvoði sár þeirra; þá var hann þegar skírður og öll fjölskylda hans.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Þar var hann ummyndaður fyrir þeim. Andlit hans ljómaði eins og sólin og föt hans urðu hvít eins og ljósið.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is" altLang="ko-KR" sz="2900">
                <a:solidFill>
                  <a:schemeClr val="tx1">
                    <a:lumMod val="65000"/>
                    <a:lumOff val="35000"/>
                  </a:schemeClr>
                </a:solidFill>
              </a:rPr>
              <a:t>Páll og Silas urðu ekki fyrir vonbrigðum og báðu og lofuðu,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þótt þeir væru barðir til dauða.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Síðan opnaði Guð fangelsisdyrnar og gaf þeim tækifæri til að prédika fagnaðarerindið</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til fangavarðarins og fjölskyldu hans.</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Það eru tímar þegar við erum líka í vandræðum.</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Og ef þú sleppir þér ekki og heldur áfram í bæn og lofgjörð mun Guð bjarga þér</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is" altLang="ko-KR" sz="2900">
                <a:solidFill>
                  <a:schemeClr val="tx1">
                    <a:lumMod val="65000"/>
                    <a:lumOff val="35000"/>
                  </a:schemeClr>
                </a:solidFill>
              </a:rPr>
              <a:t>á ótrúlegan hátt.</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gefur mér kraft til að sigrast á öllum erfiðleikum og erfiðleikum.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gerðu Páll og Silas í fangelsinu??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Þeir voru að gráta.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Þeir báðu um líf sitt.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Þeir urðu fyrir vonbrigðum.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Þeir báðu og sungu sálma.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Þeir báðu og sungu sálma.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is" altLang="ko-KR" sz="3600"/>
              <a:t>Um miðnætti voru Páll og Sílas að biðja og sungu guði, og hinir fangarnir hlustuðu á þá.</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Páll prédikaði konungi fagnaðarerindið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Páll svaraði: "Stutt eða langur tími - ég bið Guð að ekki aðeins þú heldur allir sem hlusta á mig í dag verði það sem ég er, nema þessar hlekkir."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boðaði fagnaðarerindið og varð að lokum fangi í Jerúsalem. Agrippa konungur spurði um syndir Páls fanga.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"Þú hefur leyfi til að tala fyrir sjálfan þig!" Agrippa gaf Páli tíma til að hefja vörn sína.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notaði tækifærið til að prédika fagnaðarerindið. "Ó konungur, ég vona að þú verðir eins og ég nema þessar hlekkir!"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Konungur fann enga synd í Páli. Páll vildi fara til Rómar og prédika fagnaðarerindið fyrir keisaranum.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Rétt í þessu birtust þeir Móse og Elía og töluðu við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Að lokum höfðaði Páll til rómverska keisarans. Sem fangi fór Páll á bát til að fara til Rómarkeisara.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Páll var fangi en prédikaði fagnaðarerindið stoltur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fyrir konungi eigin réttarhalds.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Vegna þess að hann skammaðist sín ekki fyrir fagnaðarerindið og trúði því að það væri stoltur sannleikur.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þurfum að vera fær um að prédika fagnaðarerindi Jesú af öryggi og hugrekki hvern sem við hittum.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miklu æðri en æðsti maður í heimi.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gerði Páll þegar réttarhöldin yfir Páli gaf honum tækifæri til að tala?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Hann prédikaði fagnaðarerindi Jesú.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Hann sakaði vondan mann.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Hann bað um lausn hans.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Hann bað og söng sálma.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① </a:t>
            </a:r>
            <a:r xmlns:a="http://schemas.openxmlformats.org/drawingml/2006/main">
              <a:rPr lang="is" altLang="ko-KR" sz="2800">
                <a:solidFill>
                  <a:srgbClr val="ff0000"/>
                </a:solidFill>
              </a:rPr>
              <a:t>Hann prédikaði fagnaðarerindi Jesú.</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is" altLang="ko-KR" sz="3600"/>
              <a:t>Páll svaraði: "Stutt eða langur tími - ég bið Guð að ekki aðeins þú heldur allir sem hlusta á mig í dag verði það sem ég er, nema þessar hlekkir."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26:</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Skipið er að sökkva!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og sagði: Vertu ekki hræddur, Páll. Þú verður að dæma fyrir keisaranum; og Guð hefur náðsamlega gefið þér líf allra sem með þér sigla.'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27:</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Páll var fluttur til Rómar með skipi með hinum föngunum.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Hins vegar var skipið í hættu á að sökkva vegna fellibylsins. Allir titruðu af hræðslu.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bað til Guðs og sagði fólki það. "Vertu ekki hræddur. Guð sagði að enginn myndi deyja."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Rödd úr skýinu sagði: „Þetta er sonur minn, sem ég elska. með honum er ég vel ánægður. Hlustaðu á hann!"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Skipið sökk, en eins og Páll sagði, gat fólkið allt lent á eyjunni án nokkurs dauða.</a:t>
            </a:r>
            <a:r xmlns:a="http://schemas.openxmlformats.org/drawingml/2006/main">
              <a:rPr lang="i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Páll prédikaði Jesú á eyjunni og gaf Guði dýrð.</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Páll bað, hvatti aðra, jafnvel á krepputímum þegar skipið var við það að sökkva.</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Að lokum var þeim öllum bjargað,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alveg eins og Páll sagði.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Fólk Guðs ber ábyrgð á að koma vilja Guðs til heimsins með bæn og fagnaðarerindinu um hjálpræði Guðs.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eigandi alls lífs í heiminum. Ekkert deyr án hans leyfis.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gerði Páll þegar skipið mætti fellibylnum?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Hann grét.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Hann stökk í sjóinn.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Hann barðist gegn flugmanninum.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Hann bað til Guðs.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Hann bað til Guðs.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is" altLang="ko-KR" sz="3600"/>
              <a:t>og sagði: „Óttast þú ekki, Páll. Þú verður að dæma fyrir keisaranum; og Guð hefur náðsamlega gefið þér líf allra sem með þér sigla.'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Gerðir</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27:</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98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Bæn Páls fyrir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bið þig fyrir son minn, Onesimus, sem varð sonur minn meðan ég var í fjötrum.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Fílemon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Onesimus var þjónn Fílemons. En hann laumaðist út án leyfis húsbónda síns til Rómar.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Onesimus hitti Pál sem sat í fangelsi í Róm. Páll boðaði honum fagnaðarerindið og hann trúði á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þeir heyrðu þetta féllu þeir skelfingu lostnir til jarðar. Jesús sagði: "Vertu ekki hræddur." Þegar þeir litu upp sáu þeir engan nema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sagði Onesimus að fara aftur til Fílemons húsbónda síns og biðjast fyrirgefningar. Og Páll sagði Onesimus að lifa sem trúmaður á Jesú.</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Onesimus hafði áhyggjur. Vegna þess að á þessum tíma var þjónninn sem slapp af lífi af eiganda sínum.</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skrifaði bréf fyrir Onesímus til húsbónda síns, Fílemons, til að fyrirgefa honum. Þetta bréf er „Fílemon“ í Biblíunni.</a:t>
            </a:r>
            <a:r xmlns:a="http://schemas.openxmlformats.org/drawingml/2006/main">
              <a:rPr lang="i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Páll endurtengdi rofnað samband Ónesímusar og Fílemons. Ónesímus bað Fílemon um fyrirgefningu og Fílemon fyrirgaf Ónesímusi.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verðum að biðjast fyrirgefningar ef við höfum gert eitthvað rangt.</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Og ef einhver gerði okkur eitthvað rangt verðum við að fyrirgefa þeim.</a:t>
            </a:r>
            <a:r xmlns:a="http://schemas.openxmlformats.org/drawingml/2006/main">
              <a:rPr lang="is" altLang="en-US" sz="3200">
                <a:solidFill>
                  <a:schemeClr val="tx1">
                    <a:lumMod val="65000"/>
                    <a:lumOff val="35000"/>
                  </a:schemeClr>
                </a:solidFill>
              </a:rPr>
              <a:t> </a:t>
            </a:r>
            <a:r xmlns:a="http://schemas.openxmlformats.org/drawingml/2006/main">
              <a:rPr lang="is" altLang="ko-KR" sz="3200">
                <a:solidFill>
                  <a:schemeClr val="tx1">
                    <a:lumMod val="65000"/>
                    <a:lumOff val="35000"/>
                  </a:schemeClr>
                </a:solidFill>
              </a:rPr>
              <a:t>Það er það sem fólk trúir á Jesú.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kemur með frið og sátt þar sem átök og átök eru.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Hvern hitti Onesimus í Róm þegar hann hljóp frá eiganda sínum,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Pétur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Jón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Páll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Páll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bið þig fyrir son minn, Onesimus, sem varð sonur minn meðan ég var í fjötrum.</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Fílemon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99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Tímóteus, lærisveinn Páls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hef verið minnt á einlæga trú þína, sem fyrst bjó í ömmu þinni Lois og í móður þinni Eunice og, ég er sannfærður um, býr nú í þér líka.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2Tímóteus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átti lærisvein sem hét Tímóteus. Timothy hefur verið trúboði með Páli síðan hann var strákur.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Það var maður sem átti tvo syni. Annar sonurinn bað föður sinn að gefa sér hlut sinn af eigninni fyrirfram.</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Jesús var á þessari jörð í mannsmynd, en hann er líka Guð.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Eins og Guð bauð lærisveinum sínum á fjallinu,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við verðum að trúa á Jesú sem son Guðs og hlusta vandlega á hann.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Páll, sem var í fangelsi, vissi að hann væri að deyja og skrifaði bréf til ástkærs lærisveins síns Tímóteusar.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Bréfið sagði hvernig Tímóteus ætti að kenna hinum trúuðu sem kirkjuþjónn.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Tímóteus og hinir trúuðu lásu bréf Páls og ákváðu að missa ekki trúna fyrr en undir lokin, jafnvel í ofsóknum.</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Trú Páls hefur því verið færð í hendur lærisveins síns Tímóteusar og aftur til safnaðanna.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is" altLang="ko-KR" sz="3600">
                <a:solidFill>
                  <a:schemeClr val="tx1">
                    <a:lumMod val="65000"/>
                    <a:lumOff val="35000"/>
                  </a:schemeClr>
                </a:solidFill>
              </a:rPr>
              <a:t>Þökk sé guðspjallamönnum sem boðuðu okkur fagnaðarerindið og kennurum sem kenndu okkur orð Guðs, hefur trú okkar og kirkja vaxið.</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is" altLang="ko-KR" sz="3600">
                <a:solidFill>
                  <a:schemeClr val="tx1">
                    <a:lumMod val="65000"/>
                    <a:lumOff val="35000"/>
                  </a:schemeClr>
                </a:solidFill>
              </a:rPr>
              <a:t>Nú verðum við að frelsa trú okkar og kenna þeim orð Guðs sem við höfum lært.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 er..</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er upprisinn og hann lifir að eilífu, með kirkjum og trúuðum sem trúa á hann.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Hverjum skrifaði Páll bréfið þegar dánardagur hans nálgaðist?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Lúkas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Merkja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Tímóteus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Sílas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③ </a:t>
            </a:r>
            <a:r xmlns:a="http://schemas.openxmlformats.org/drawingml/2006/main">
              <a:rPr lang="is" altLang="ko-KR" sz="2800">
                <a:solidFill>
                  <a:srgbClr val="ff0000"/>
                </a:solidFill>
              </a:rPr>
              <a:t>Tímóteus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is" altLang="ko-KR" sz="3600"/>
              <a:t>Ég hef verið minnt á einlæga trú þína, sem fyrst bjó í ömmu þinni Lois og í móður þinni Eunice og, ég er sannfærður um, býr nú í þér líka.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2Tímóteus</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4:</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100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John sá ótrúlega sjón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Sá sem ber vitni um þetta segir: "Já, ég kem bráðum." Amen. Komdu, Drottinn Jesús.</a:t>
            </a:r>
            <a:endParaRPr xmlns:a="http://schemas.openxmlformats.org/drawingml/2006/main" lang="en-US" altLang="ko-KR" sz="3600"/>
          </a:p>
          <a:p>
            <a:pPr xmlns:a="http://schemas.openxmlformats.org/drawingml/2006/main" lvl="0">
              <a:defRPr/>
            </a:pPr>
            <a:r xmlns:a="http://schemas.openxmlformats.org/drawingml/2006/main">
              <a:rPr lang="i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Opinberun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22:</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skín fallega með glæsilegu yfirbragði.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Ofsóknir kirkjunnar urðu verri og verri dag frá degi. Allir lærisveinar hans voru píslarvottar meðan þeir héldu trú, og Jóhannes var bundinn við Patmos einn.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Dag einn heyrði hann háa rödd eins og lúður, sem sagði: "Skrifaðu á bókrollu það sem þú sérð og sendu til safnaðanna sjö."</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Jóhannes sá Jesú líka. Jesús var ímynd konungs sem hafði öll völd heimsins.</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Jóhannes sá nýja himininn og hið nýja land sem koma skal. Það verður ekkert illt, það verður engin sorg og það verður alltaf hamingja hjá Guði.</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Jóhannes skrifaði allar þessar sýnir og skrifaði þær til söfnuðanna. „Haldið trú yðar, því að Drottinn mun koma aftur! Þetta er síðasta bók Biblíunnar, Opinberunarbókin</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Kennsla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solidFill>
                  <a:schemeClr val="tx1">
                    <a:lumMod val="65000"/>
                    <a:lumOff val="35000"/>
                  </a:schemeClr>
                </a:solidFill>
              </a:rPr>
              <a:t>Jesús mun koma aftur til þessarar jarðar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sem dómari einhvern tíma.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Á þeim tíma, þeir sem trúðu ekki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í Jesú þjást að eilífu,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Þeir sem trúa á Jesú munu njóta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Eilíft líf með hamingju.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Ertu að bíða eftir að Jesús komi aftur?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is" altLang="ko-KR" sz="3200">
                <a:solidFill>
                  <a:schemeClr val="tx1">
                    <a:lumMod val="65000"/>
                    <a:lumOff val="35000"/>
                  </a:schemeClr>
                </a:solidFill>
              </a:rPr>
              <a:t>Við megum ekki missa þá von, við verðum að halda trú okkar á þessari jörð allt til enda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is" altLang="ko-KR" sz="3200"/>
              <a:t>Hver er Jesús?</a:t>
            </a:r>
            <a:r xmlns:a="http://schemas.openxmlformats.org/drawingml/2006/main">
              <a:rPr lang="i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rgbClr val="0070c0"/>
                </a:solidFill>
              </a:rPr>
              <a:t>Jesús..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is" altLang="ko-KR" sz="3600">
                <a:solidFill>
                  <a:schemeClr val="tx1">
                    <a:lumMod val="65000"/>
                    <a:lumOff val="35000"/>
                  </a:schemeClr>
                </a:solidFill>
              </a:rPr>
              <a:t>Jesús mun koma aftur til þessarar jarðar sem konungur, dæma alla hluti og stjórna öllu að eilífu.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Spurningakeppni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Hvað heitir eyjan þar sem lærisveinninn Jóhannes var innilokaður?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① </a:t>
            </a:r>
            <a:r xmlns:a="http://schemas.openxmlformats.org/drawingml/2006/main">
              <a:rPr lang="is"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② </a:t>
            </a:r>
            <a:r xmlns:a="http://schemas.openxmlformats.org/drawingml/2006/main">
              <a:rPr lang="is"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③ </a:t>
            </a:r>
            <a:r xmlns:a="http://schemas.openxmlformats.org/drawingml/2006/main">
              <a:rPr lang="is"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chemeClr val="tx1">
                    <a:lumMod val="65000"/>
                    <a:lumOff val="35000"/>
                  </a:schemeClr>
                </a:solidFill>
              </a:rPr>
              <a:t>④ </a:t>
            </a:r>
            <a:r xmlns:a="http://schemas.openxmlformats.org/drawingml/2006/main">
              <a:rPr lang="is"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is" altLang="en-US" sz="2800">
                <a:solidFill>
                  <a:srgbClr val="ff0000"/>
                </a:solidFill>
              </a:rPr>
              <a:t>④ </a:t>
            </a:r>
            <a:r xmlns:a="http://schemas.openxmlformats.org/drawingml/2006/main">
              <a:rPr lang="is"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is" altLang="ko-KR" sz="4000"/>
              <a:t>Orð dagsins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is" altLang="ko-KR" sz="3600"/>
              <a:t>Sá sem ber vitni um þetta segir: "Já, ég kem bráðum." Amen. Komdu, Drottinn Jesús.</a:t>
            </a:r>
            <a:endParaRPr xmlns:a="http://schemas.openxmlformats.org/drawingml/2006/main" lang="en-US" altLang="ko-KR" sz="3600"/>
          </a:p>
          <a:p>
            <a:pPr xmlns:a="http://schemas.openxmlformats.org/drawingml/2006/main" lvl="0">
              <a:defRPr/>
            </a:pPr>
            <a:r xmlns:a="http://schemas.openxmlformats.org/drawingml/2006/main">
              <a:rPr lang="is"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is" altLang="ko-KR" sz="2800">
                <a:solidFill>
                  <a:schemeClr val="tx1">
                    <a:lumMod val="65000"/>
                    <a:lumOff val="35000"/>
                  </a:schemeClr>
                </a:solidFill>
              </a:rPr>
              <a:t>Opinberun</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22:</a:t>
            </a:r>
            <a:r xmlns:a="http://schemas.openxmlformats.org/drawingml/2006/main">
              <a:rPr lang="is" altLang="en-US" sz="2800">
                <a:solidFill>
                  <a:schemeClr val="tx1">
                    <a:lumMod val="65000"/>
                    <a:lumOff val="35000"/>
                  </a:schemeClr>
                </a:solidFill>
              </a:rPr>
              <a:t> </a:t>
            </a:r>
            <a:r xmlns:a="http://schemas.openxmlformats.org/drawingml/2006/main">
              <a:rPr lang="is"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Spurningakeppni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 sá ekki ummyndun Jesú?</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Pétur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Jón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Tómas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Tómas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Þar var hann ummyndaður fyrir þeim. Andlit hans ljómaði eins og sólin og föt hans urðu hvít eins og ljósið.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17:</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75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a:t>
            </a:r>
            <a:r xmlns:a="http://schemas.openxmlformats.org/drawingml/2006/main">
              <a:rPr lang="is" altLang="en-US" sz="4400"/>
              <a:t> </a:t>
            </a:r>
            <a:r xmlns:a="http://schemas.openxmlformats.org/drawingml/2006/main">
              <a:rPr lang="is" altLang="ko-KR" sz="4400"/>
              <a:t>Elskar börn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Þegar Jesús sá þetta varð hann reiður. Hann sagði við þá: „Leyfið börnunum að koma til mín og hindrið þau ekki, því að slíkum sem þessum tilheyrir Guðs ríki.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Foreldri kom með barn sitt til Jesú til að vera blessað af Jesú.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Þá ávítuðu lærisveinar Jesú hann. "Hvernig dirfist þú að koma með barnið þitt til Jesú?"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Jesús sá það sagði hann reiður.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„Ekki hindra börnin í að koma til mín. Guðs ríki tilheyrir slíkum eins og þessum börnum.“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En sonurinn hafði eytt öllum eignum sínum í fjarlæga landinu og varð vesen.</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„Sá sem tekur ekki við Guðs ríki eins og lítið barn, mun aldrei inn í það fara.“ Og hann tók börnin í fang sér, lagði hendur yfir þau og blessaði þau.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Jesús sagði að Guðs ríki tilheyri slíkum börnum eins og þessum.</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Verðum líka börn sem elska Guð og hlýða Jesú án þess að missa hið hreina, heiðarlega,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og satt barns hjarta.</a:t>
            </a:r>
            <a:r xmlns:a="http://schemas.openxmlformats.org/drawingml/2006/main">
              <a:rPr altLang="en-US" lang="is"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elskar, metur og blessar börn.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gerðu lærisveinarnir þegar börnin reyndu að fara til Jesú?</a:t>
            </a:r>
            <a:r xmlns:a="http://schemas.openxmlformats.org/drawingml/2006/main">
              <a:rPr altLang="en-US" lang="i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Þeir tóku vel á móti þeim.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Þeir ávítuðu þá að fara ekki til Jesú.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Þeir kynntu börn fyrir Jesú</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Þeir gáfu þeim mat og sendu þá heim.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② </a:t>
            </a:r>
            <a:r xmlns:a="http://schemas.openxmlformats.org/drawingml/2006/main">
              <a:rPr altLang="ko-KR" lang="is" sz="2800">
                <a:solidFill>
                  <a:srgbClr val="ff0000"/>
                </a:solidFill>
              </a:rPr>
              <a:t>Þeir ávítuðu þá að fara ekki til Jesú.</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Þegar Jesús sá þetta varð hann reiður. Hann sagði við þá: „Leyfið börnunum að koma til mín og hindrið þau ekki, því að slíkum sem þessum tilheyrir Guðs ríki.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76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Jesús læknaði blindan mann, Bartímeus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s" sz="3600"/>
              <a:t>"Farðu," sagði Jesús, "trú þín hefur læknað þig." Strax fékk hann sjónina og fylgdi Jesú eftir veginum.</a:t>
            </a:r>
            <a:endParaRPr xmlns:a="http://schemas.openxmlformats.org/drawingml/2006/main" altLang="ko-KR" lang="en-US" sz="3600"/>
          </a:p>
          <a:p>
            <a:pPr xmlns:a="http://schemas.openxmlformats.org/drawingml/2006/main" lvl="0">
              <a:defRPr/>
            </a:pPr>
            <a:r xmlns:a="http://schemas.openxmlformats.org/drawingml/2006/main">
              <a:rPr altLang="ko-KR" lang="i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Jesús kom til Jeríkó, blindur maður, sat Bartímeus við veginn og betlaði.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Þegar hann heyrði að það væri Jesús frá Nasaret, tók hann að hrópa: "Jesús, sonur Davíðs, miskunna þú mér!"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Jesús kallaði Bartímeus. "Hvað viltu að ég geri fyrir þig?" Jesús spurði hann. Blindi maðurinn sagði: "Rabbí, ég vil sjá."</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Sonurinn áttaði sig á því að hann varð ömurlegri en þjónarnir í föðurhúsi.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is" sz="2800">
                <a:solidFill>
                  <a:schemeClr val="tx1">
                    <a:lumMod val="65000"/>
                    <a:lumOff val="35000"/>
                  </a:schemeClr>
                </a:solidFill>
              </a:rPr>
              <a:t>Hann sneri því aftur og bað föður sinn að taka við sér sem einn af þjónum sínum.</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"Farðu," sagði Jesús, "trú þín hefur læknað þig." Strax fékk hann sjónina.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"Þakka þér fyrir, Jesús!" Bartímeus fylgdi Jesú sem lét hann sjá.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Jesús sagði við Bartímeus: "Þú trú hefur læknað þig."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Það er trúin sem bjargar okkur.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Trúin kemur fram í einlægri bæn.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Þegar við biðjum til Jesú,</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Við verðum að hafa þessa trú.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hlustar og svarar einlægum bænum okkar.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bað Bartímeus Jesú 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Gefðu mér fullt af peningum.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Ég vil vera lærisveinn þinn.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Leyfðu mér að ganga á vatninu.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Mig langar að sjá aftur.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Mig langar að sjá aftur.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is" sz="3600"/>
              <a:t>"Farðu," sagði Jesús, "trú þín hefur læknað þig." Strax fékk hann sjónina og fylgdi Jesú eftir veginum.</a:t>
            </a:r>
            <a:endParaRPr xmlns:a="http://schemas.openxmlformats.org/drawingml/2006/main" altLang="ko-KR" lang="en-US" sz="3600"/>
          </a:p>
          <a:p>
            <a:pPr xmlns:a="http://schemas.openxmlformats.org/drawingml/2006/main" lvl="0">
              <a:defRPr/>
            </a:pPr>
            <a:r xmlns:a="http://schemas.openxmlformats.org/drawingml/2006/main">
              <a:rPr altLang="ko-KR" lang="is"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is"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Mark</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77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Sakkeus klifraði upp í tré</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Því að Mannssonurinn er kominn til að leita og frelsa það sem glatað var."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19:</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Það var ríkur maður að nafni Sakkeus. Hann var yfirtollheimtumaður, svo fólk hataði hann.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Dag einn kom Jesús til þorpsins þar sem Sakkeus bjó. Margir voru fjölmennir til að sjá Jesú.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Um leið og faðir hans sá son sinn koma úr fjarska, hljóp hann til hans og faðmaði hann og tók honum fagnandi.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Sakkeus klifraði upp í tré til að sjá Jesú. Jesús leit á hann og sagði. „Sakkeus, komdu strax niður. Ég verð að vera heima hjá þér í dag."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"Sakkeus ákvað að Jesús: "Ég mun gefa fátækum helming eigna minna."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is" altLang="ko-KR" sz="3000">
                <a:solidFill>
                  <a:schemeClr val="tx1">
                    <a:lumMod val="65000"/>
                    <a:lumOff val="35000"/>
                  </a:schemeClr>
                </a:solidFill>
              </a:rPr>
              <a:t>Jesús sagði: "Í dag er hjálpræði komið til þessa húss. Ég kom til að leita og bjarga því sem glatað var."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Þegar Sakkeus hitti Jesú, játaði hann að hann myndi gefa fátækum eignir sínar.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Hvað er mikilvægast fyrir þig?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Hvað gafst þú upp eftir að þú hittir Jesú?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verðum að muna að það dýrmætasta fyrir okkur er Jesús.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rgbClr val="ff0000"/>
                </a:solidFill>
              </a:rPr>
              <a:t>Hver er Jesús?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frelsarinn sem kom til þessa lands til að bjarga öllum án þess að gera greinarmun á því.</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Í dag</a:t>
            </a:r>
            <a:r xmlns:a="http://schemas.openxmlformats.org/drawingml/2006/main">
              <a:rPr altLang="en-US" lang="is" sz="4000">
                <a:solidFill>
                  <a:srgbClr val="ff0000"/>
                </a:solidFill>
              </a:rPr>
              <a:t> </a:t>
            </a:r>
            <a:r xmlns:a="http://schemas.openxmlformats.org/drawingml/2006/main">
              <a:rPr altLang="ko-KR" lang="is" sz="4000">
                <a:solidFill>
                  <a:srgbClr val="ff0000"/>
                </a:solidFill>
              </a:rPr>
              <a:t>Spurningakeppni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Hvers vegna hataði fólk Sakkeus?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Vegna þess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hann</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var</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a</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höfðingi</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skatt</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safnari.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Vegna þess að hann trúði vel á Jesú.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Vegna þess að hann bað mikið.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Vegna þess að hann var myndarlegur.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Vegna þess að hann var yfirskattheimtumaður.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Því að Mannssonurinn er kominn til að leita og frelsa það sem glatað var."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Lúkas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19:</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is">
                <a:solidFill>
                  <a:schemeClr val="tx1">
                    <a:lumMod val="50000"/>
                    <a:lumOff val="50000"/>
                  </a:schemeClr>
                </a:solidFill>
              </a:rPr>
              <a:t>Nr 78 Orð Guðs</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is" sz="4400"/>
              <a:t>Hús byggt á Klettinum</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„Því er hver sá sem heyrir þessi orð mín og framkvæmir þau eins og vitur maður sem reisti hús sitt á bjargi.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7:</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Jesús sagði söguna af tveimur mönnum sem voru að byggja hús.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Jesús sagði: "Guð, faðir þinn bíður alltaf eftir þér."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Einn þeirra ákvað að byggja hús sitt á sandi, annar á klettinum.</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Þeir tveir unnu hörðum höndum við að byggja hús. Bæði húsin litu sterk út að utan án þess að mikill munur væri á þeim.</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mikil rigning olli flóði var húsið sem byggt var á sandi skolað burt. En húsið sem byggt var á klettinum stóð fast.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Jesús sagði: „Hver sem heyrir orð mín og framkvæmir þau er eins og vitur maður sem byggði hús sitt á bjargi.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Jesús sagði: „Hver sem heyrir orð mín og framkvæmir þau er eins og vitur maður sem byggði hús sitt á bjargi.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Framkvæmir þú hvert orð Guðs í framkvæmd?</a:t>
            </a:r>
            <a:r xmlns:a="http://schemas.openxmlformats.org/drawingml/2006/main">
              <a:rPr altLang="en-US" lang="is" sz="3600">
                <a:solidFill>
                  <a:schemeClr val="tx1">
                    <a:lumMod val="65000"/>
                    <a:lumOff val="35000"/>
                  </a:schemeClr>
                </a:solidFill>
              </a:rPr>
              <a:t> </a:t>
            </a:r>
            <a:r xmlns:a="http://schemas.openxmlformats.org/drawingml/2006/main">
              <a:rPr altLang="ko-KR" lang="is" sz="3600">
                <a:solidFill>
                  <a:schemeClr val="tx1">
                    <a:lumMod val="65000"/>
                    <a:lumOff val="35000"/>
                  </a:schemeClr>
                </a:solidFill>
              </a:rPr>
              <a:t>Verum vitrir menn sem hlýða orði Guðs.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hefur yndi af þeim sem hlýða Orðinu.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Hvenær hrundi húsið sem byggt var á sandinum?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Um leið og húsið var byggt,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Þegar sólin skein,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Þegar margir komu inn í húsið,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Þegar það rigndi mikið og flóð,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Þegar það rigndi mikið og flóð,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is" sz="3600"/>
              <a:t>„Því er hver sá sem heyrir þessi orð mín og framkvæmir þau eins og vitur maður sem reisti hús sitt á bjargi.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7:</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79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Fimm vitur meyjar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s" sz="3600"/>
              <a:t>"Vakið því, því að þú veist ekki daginn né stundina."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Við syndgum mikið í lífi okkar.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Þannig að við finnum fyrir sektarkennd fyrir að syndga gegn Guði.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En Guð fyrirgaf okkur alltaf syndir okkar.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Vegna þess að Jesús hefur þegar tekið yfir allar syndir okkar.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Þú verður að trúa þessu og fara til Guðs með þakklæti og gleði.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Það voru tíu meyjar sem voru að búa sig undir brúðkaupsveisluna. Vitu stúlkurnar fimm útbjuggu lampa með nægri olíu, en hinar fimm gerðu það ekki.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is" altLang="ko-KR" sz="3200">
                <a:solidFill>
                  <a:schemeClr val="tx1">
                    <a:lumMod val="65000"/>
                    <a:lumOff val="35000"/>
                  </a:schemeClr>
                </a:solidFill>
              </a:rPr>
              <a:t>Um nóttina, þegar brúðguminn var seinn, sofnuðu meyjarnar tíu.</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"Brúðguminn er kominn!" Meyjarnar risu upp í flýti. Og ljós meyjanna fimm, sem bjuggu ekki til næga olíu, slokknuðu.</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„Gefðu okkur olíu." „Ef við gefum þér olíuna okkar gætum við líka orðið uppiskroppa með olíu. Farðu og fáðu þér olíu."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á meðan hinar fimm heimskustúlkur fóru að kaupa olíu, lokuðust dyrnar að veislunni. Að lokum máttu heimskunnu stúlkurnar fimm ekki mæta í veisluna.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is" sz="3600">
                <a:solidFill>
                  <a:schemeClr val="tx1">
                    <a:lumMod val="65000"/>
                    <a:lumOff val="35000"/>
                  </a:schemeClr>
                </a:solidFill>
              </a:rPr>
              <a:t>Þetta er saga sem Jesús segir okkur hvernig við eigum að bíða eftir þeim degi þegar hann kemur aftur.</a:t>
            </a:r>
            <a:r xmlns:a="http://schemas.openxmlformats.org/drawingml/2006/main">
              <a:rPr altLang="en-US" lang="is" sz="3600">
                <a:solidFill>
                  <a:schemeClr val="tx1">
                    <a:lumMod val="65000"/>
                    <a:lumOff val="35000"/>
                  </a:schemeClr>
                </a:solidFill>
              </a:rPr>
              <a:t> </a:t>
            </a:r>
            <a:r xmlns:a="http://schemas.openxmlformats.org/drawingml/2006/main">
              <a:rPr altLang="ko-KR" lang="is" sz="3600">
                <a:solidFill>
                  <a:schemeClr val="tx1">
                    <a:lumMod val="65000"/>
                    <a:lumOff val="35000"/>
                  </a:schemeClr>
                </a:solidFill>
              </a:rPr>
              <a:t>Enginn veit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þegar Jesús kemur aftur.</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is" sz="3600">
                <a:solidFill>
                  <a:schemeClr val="tx1">
                    <a:lumMod val="65000"/>
                    <a:lumOff val="35000"/>
                  </a:schemeClr>
                </a:solidFill>
              </a:rPr>
              <a:t>En eins og visku meyjarnar fimm, verðum við alltaf að vakna og bíða eftir Jesú með undirbúnu hjarta.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lofaði að koma aftur til þessa lands þegar enginn veit.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undirbjuggu hinar heimsku meyjar fimm ekki?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olía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vatn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föt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gjöf</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① </a:t>
            </a:r>
            <a:r xmlns:a="http://schemas.openxmlformats.org/drawingml/2006/main">
              <a:rPr altLang="ko-KR" lang="is" sz="2800">
                <a:solidFill>
                  <a:srgbClr val="ff0000"/>
                </a:solidFill>
              </a:rPr>
              <a:t>olía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is" sz="3600"/>
              <a:t>"Vakið því, því að þú veist ekki daginn né stundina."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is" altLang="ko-KR" b="1">
                <a:solidFill>
                  <a:schemeClr val="tx1">
                    <a:lumMod val="50000"/>
                    <a:lumOff val="50000"/>
                  </a:schemeClr>
                </a:solidFill>
              </a:rPr>
              <a:t>Nr 80 Orð Guðs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is" altLang="ko-KR" sz="4400"/>
              <a:t>Dæmisagan um hæfileikana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a:t>
            </a:r>
            <a:r xmlns:a="http://schemas.openxmlformats.org/drawingml/2006/main">
              <a:rPr altLang="en-US" lang="is" sz="3600">
                <a:solidFill>
                  <a:srgbClr val="0070c0"/>
                </a:solidFill>
              </a:rPr>
              <a:t> </a:t>
            </a:r>
            <a:r xmlns:a="http://schemas.openxmlformats.org/drawingml/2006/main">
              <a:rPr altLang="ko-KR" lang="is" sz="3600">
                <a:solidFill>
                  <a:srgbClr val="0070c0"/>
                </a:solidFill>
              </a:rPr>
              <a:t>er..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sá sem alltaf elskar og bíður eftir okkur.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"Drottinn hans svaraði: "Vel gert, góði og trúi þjónn! Þú hefur verið trúr í fáu, ég mun setja þig yfir marga hluti. Komdu og deildu hamingju húsbónda þíns!"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Maður trúði þjónum sínum peninga á leið sinni til útlanda. Fyrsta þjóninum gaf hann fimm talentur, hinum öðrum tvær og hinum þriðja eina.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is" sz="2800">
                <a:solidFill>
                  <a:schemeClr val="tx1">
                    <a:lumMod val="65000"/>
                    <a:lumOff val="35000"/>
                  </a:schemeClr>
                </a:solidFill>
              </a:rPr>
              <a:t>Þjónninn, sem fékk 5 talentur og tvær talentur, fór í einu og lagði fé sitt í vinnu og vann tvöfalt. Hins vegar fór maður sem fékk 1 talent út og gróf holu í jörðina og faldi peninga húsbónda síns.</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Þegar húsbóndinn kom aftur og gerði upp við þá, fékk fyrsti þjónninn fimm talentur í viðbót og sá síðari tvær í viðbót.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En þjónninn sem fékk eina talentu fékk enga. „Meistari, þú hefur aðeins gefið mér einn hæfileika. Hvernig get ég þá þénað meiri peninga?"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is" altLang="ko-KR" sz="2800">
                <a:solidFill>
                  <a:schemeClr val="tx1">
                    <a:lumMod val="65000"/>
                    <a:lumOff val="35000"/>
                  </a:schemeClr>
                </a:solidFill>
              </a:rPr>
              <a:t>Húsbóndi hans var reiður. „Þú hefðir átt að leggja peningana mína inn hjá bankamönnum, ég hefði fengið þá til baka með vöxtum. Þú verðlausi þjónn, farðu út úr húsi mínu!"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Kennsla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solidFill>
                  <a:schemeClr val="tx1">
                    <a:lumMod val="65000"/>
                    <a:lumOff val="35000"/>
                  </a:schemeClr>
                </a:solidFill>
              </a:rPr>
              <a:t>Jesús varar okkur við að vera löt með dæmisögunni um talenturnar.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Það er eitthvað mikilvægara en hversu mikið við höfum fengið.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Það mikilvægara er að lifa lífi Guði til dýrðar með því að nota trúfastlega það sem þú hefur.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Við ættum öll að lifa þannig lífi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is" sz="3200">
                <a:solidFill>
                  <a:schemeClr val="tx1">
                    <a:lumMod val="65000"/>
                    <a:lumOff val="35000"/>
                  </a:schemeClr>
                </a:solidFill>
              </a:rPr>
              <a:t>að vera lofaður af Jesú.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is" sz="3200"/>
              <a:t>Hver er Jesús?</a:t>
            </a:r>
            <a:r xmlns:a="http://schemas.openxmlformats.org/drawingml/2006/main">
              <a:rPr altLang="en-US" lang="i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rgbClr val="0070c0"/>
                </a:solidFill>
              </a:rPr>
              <a:t>Jesús er..</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is" sz="3600">
                <a:solidFill>
                  <a:schemeClr val="tx1">
                    <a:lumMod val="65000"/>
                    <a:lumOff val="35000"/>
                  </a:schemeClr>
                </a:solidFill>
              </a:rPr>
              <a:t>Jesús er húsbóndi okkar, sem metur líf okkar og umbunar okkur í samræmi við það.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solidFill>
                  <a:srgbClr val="ff0000"/>
                </a:solidFill>
              </a:rPr>
              <a:t>Spurningakeppni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is" sz="3200">
                <a:solidFill>
                  <a:schemeClr val="tx1">
                    <a:lumMod val="65000"/>
                    <a:lumOff val="35000"/>
                  </a:schemeClr>
                </a:solidFill>
              </a:rPr>
              <a:t>Hvað fól húsbóndinn þjónunum á ferðalagi langt í burtu?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① </a:t>
            </a:r>
            <a:r xmlns:a="http://schemas.openxmlformats.org/drawingml/2006/main">
              <a:rPr altLang="ko-KR" lang="is" sz="2800">
                <a:solidFill>
                  <a:schemeClr val="tx1">
                    <a:lumMod val="65000"/>
                    <a:lumOff val="35000"/>
                  </a:schemeClr>
                </a:solidFill>
              </a:rPr>
              <a:t>hús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② </a:t>
            </a:r>
            <a:r xmlns:a="http://schemas.openxmlformats.org/drawingml/2006/main">
              <a:rPr altLang="ko-KR" lang="is" sz="2800">
                <a:solidFill>
                  <a:schemeClr val="tx1">
                    <a:lumMod val="65000"/>
                    <a:lumOff val="35000"/>
                  </a:schemeClr>
                </a:solidFill>
              </a:rPr>
              <a:t>sviði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③ </a:t>
            </a:r>
            <a:r xmlns:a="http://schemas.openxmlformats.org/drawingml/2006/main">
              <a:rPr altLang="ko-KR" lang="is" sz="2800">
                <a:solidFill>
                  <a:schemeClr val="tx1">
                    <a:lumMod val="65000"/>
                    <a:lumOff val="35000"/>
                  </a:schemeClr>
                </a:solidFill>
              </a:rPr>
              <a:t>verslun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chemeClr val="tx1">
                    <a:lumMod val="65000"/>
                    <a:lumOff val="35000"/>
                  </a:schemeClr>
                </a:solidFill>
              </a:rPr>
              <a:t>④ </a:t>
            </a:r>
            <a:r xmlns:a="http://schemas.openxmlformats.org/drawingml/2006/main">
              <a:rPr altLang="ko-KR" lang="is" sz="2800">
                <a:solidFill>
                  <a:schemeClr val="tx1">
                    <a:lumMod val="65000"/>
                    <a:lumOff val="35000"/>
                  </a:schemeClr>
                </a:solidFill>
              </a:rPr>
              <a:t>hæfileika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is" sz="2800">
                <a:solidFill>
                  <a:srgbClr val="ff0000"/>
                </a:solidFill>
              </a:rPr>
              <a:t>④ </a:t>
            </a:r>
            <a:r xmlns:a="http://schemas.openxmlformats.org/drawingml/2006/main">
              <a:rPr altLang="ko-KR" lang="is" sz="2800">
                <a:solidFill>
                  <a:srgbClr val="ff0000"/>
                </a:solidFill>
              </a:rPr>
              <a:t>hæfileika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is" sz="4000"/>
              <a:t>Orð dagsins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is" sz="3600"/>
              <a:t>"Drottinn hans svaraði: "Vel gert, góði og trúi þjónn! Þú hefur verið trúr í fáu, ég mun setja þig yfir marga hluti. Komdu og deildu hamingju húsbónda þíns!"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is" sz="2800">
                <a:solidFill>
                  <a:schemeClr val="tx1">
                    <a:lumMod val="65000"/>
                    <a:lumOff val="35000"/>
                  </a:schemeClr>
                </a:solidFill>
              </a:rPr>
              <a:t>Matthías</a:t>
            </a:r>
            <a:r xmlns:a="http://schemas.openxmlformats.org/drawingml/2006/main">
              <a:rPr altLang="en-US" lang="is" sz="2800">
                <a:solidFill>
                  <a:schemeClr val="tx1">
                    <a:lumMod val="65000"/>
                    <a:lumOff val="35000"/>
                  </a:schemeClr>
                </a:solidFill>
              </a:rPr>
              <a:t> </a:t>
            </a:r>
            <a:r xmlns:a="http://schemas.openxmlformats.org/drawingml/2006/main">
              <a:rPr altLang="ko-KR" lang="is"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